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7"/>
  </p:notesMasterIdLst>
  <p:sldIdLst>
    <p:sldId id="275" r:id="rId2"/>
    <p:sldId id="276" r:id="rId3"/>
    <p:sldId id="280" r:id="rId4"/>
    <p:sldId id="282" r:id="rId5"/>
    <p:sldId id="284" r:id="rId6"/>
  </p:sldIdLst>
  <p:sldSz cx="9144000" cy="6858000" type="screen4x3"/>
  <p:notesSz cx="6858000" cy="9144000"/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C106AB20-1110-4A24-8F02-77A1C379F48C}" type="datetime1">
              <a:rPr lang="nn-NO"/>
              <a:pPr>
                <a:defRPr/>
              </a:pPr>
              <a:t>18.12.2014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smtClean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178F4194-C9B3-4D04-ABFE-6A8F404C6218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30819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8F4194-C9B3-4D04-ABFE-6A8F404C6218}" type="slidenum">
              <a:rPr lang="nn-NO" smtClean="0"/>
              <a:pPr>
                <a:defRPr/>
              </a:pPr>
              <a:t>4</a:t>
            </a:fld>
            <a:endParaRPr lang="nn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3355975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n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-65" charset="0"/>
              </a:defRPr>
            </a:lvl1pPr>
          </a:lstStyle>
          <a:p>
            <a:pPr>
              <a:defRPr/>
            </a:pPr>
            <a:fld id="{62E0CFA6-0659-49D7-905E-BD138D0C5B42}" type="datetime1">
              <a:rPr lang="nn-NO"/>
              <a:pPr>
                <a:defRPr/>
              </a:pPr>
              <a:t>18.12.2014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-65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-65" charset="0"/>
              </a:defRPr>
            </a:lvl1pPr>
          </a:lstStyle>
          <a:p>
            <a:pPr>
              <a:defRPr/>
            </a:pPr>
            <a:fld id="{8314EA65-E18E-4A4D-B8BC-24CBB39F968F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81000" y="1809750"/>
            <a:ext cx="41877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81000" y="2449512"/>
            <a:ext cx="4187795" cy="3570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24400" y="1809750"/>
            <a:ext cx="411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24400" y="2449512"/>
            <a:ext cx="4114800" cy="3570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1000" y="700087"/>
            <a:ext cx="3098002" cy="1020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57600" y="700087"/>
            <a:ext cx="5105400" cy="5282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81000" y="1862137"/>
            <a:ext cx="3098002" cy="41206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495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914400"/>
            <a:ext cx="5486400" cy="3505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062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 descr="KVX_ppt_tekstside.jp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381000" y="701675"/>
            <a:ext cx="8458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  <a:endParaRPr lang="nn-NO" dirty="0" smtClean="0"/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381000" y="2027238"/>
            <a:ext cx="84582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1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2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Trebuchet MS"/>
          <a:ea typeface="ＭＳ Ｐゴシック" pitchFamily="-65" charset="-128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-65" charset="0"/>
          <a:ea typeface="ＭＳ Ｐゴシック" pitchFamily="-65" charset="-128"/>
          <a:cs typeface="Trebuchet MS" pitchFamily="-65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-65" charset="0"/>
          <a:ea typeface="ＭＳ Ｐゴシック" pitchFamily="-65" charset="-128"/>
          <a:cs typeface="Trebuchet MS" pitchFamily="-65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-65" charset="0"/>
          <a:ea typeface="ＭＳ Ｐゴシック" pitchFamily="-65" charset="-128"/>
          <a:cs typeface="Trebuchet MS" pitchFamily="-65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-65" charset="0"/>
          <a:ea typeface="ＭＳ Ｐゴシック" pitchFamily="-65" charset="-128"/>
          <a:cs typeface="Trebuchet MS" pitchFamily="-65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rebuchet MS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/>
          <a:ea typeface="ＭＳ Ｐゴシック" pitchFamily="-65" charset="-128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/>
          <a:ea typeface="ＭＳ Ｐゴシック" pitchFamily="-65" charset="-128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/>
          <a:ea typeface="ＭＳ Ｐゴシック" pitchFamily="-65" charset="-128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ＭＳ Ｐゴシック" pitchFamily="-65" charset="-128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/>
          <a:ea typeface="ＭＳ Ｐゴシック" pitchFamily="-65" charset="-128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42844" y="260484"/>
            <a:ext cx="889317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KVX Wear Bar </a:t>
            </a:r>
          </a:p>
          <a:p>
            <a:pPr>
              <a:spcBef>
                <a:spcPct val="20000"/>
              </a:spcBef>
            </a:pP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3108" name="Rectangle 4"/>
          <p:cNvSpPr>
            <a:spLocks noChangeArrowheads="1"/>
          </p:cNvSpPr>
          <p:nvPr/>
        </p:nvSpPr>
        <p:spPr bwMode="auto">
          <a:xfrm>
            <a:off x="142844" y="1000108"/>
            <a:ext cx="8929719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36575">
              <a:spcBef>
                <a:spcPct val="20000"/>
              </a:spcBef>
              <a:tabLst>
                <a:tab pos="444500" algn="l"/>
              </a:tabLst>
            </a:pPr>
            <a:r>
              <a:rPr lang="en-US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 excellent </a:t>
            </a:r>
            <a:r>
              <a:rPr lang="en-US" sz="19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Sagitta </a:t>
            </a:r>
            <a:r>
              <a:rPr lang="en-US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steel</a:t>
            </a:r>
            <a:r>
              <a:rPr lang="en-US" sz="19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wear protection solution for a wide range of applications 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including:</a:t>
            </a:r>
            <a:endParaRPr lang="en-US" sz="19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defTabSz="536575">
              <a:spcBef>
                <a:spcPct val="20000"/>
              </a:spcBef>
              <a:buFontTx/>
              <a:buChar char="•"/>
              <a:tabLst>
                <a:tab pos="444500" algn="l"/>
              </a:tabLst>
            </a:pPr>
            <a:r>
              <a:rPr lang="en-US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	Bucket liners (internal &amp; 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external, in both impact and wear zones)</a:t>
            </a:r>
            <a:endParaRPr lang="en-US" sz="19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defTabSz="536575">
              <a:spcBef>
                <a:spcPct val="20000"/>
              </a:spcBef>
              <a:buFontTx/>
              <a:buChar char="•"/>
              <a:tabLst>
                <a:tab pos="444500" algn="l"/>
              </a:tabLst>
            </a:pPr>
            <a:r>
              <a:rPr lang="en-US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	Dozer blade liners (some applications)</a:t>
            </a:r>
          </a:p>
          <a:p>
            <a:pPr defTabSz="536575">
              <a:spcBef>
                <a:spcPct val="20000"/>
              </a:spcBef>
              <a:buFontTx/>
              <a:buChar char="•"/>
              <a:tabLst>
                <a:tab pos="444500" algn="l"/>
              </a:tabLst>
            </a:pPr>
            <a:r>
              <a:rPr lang="en-US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	Hopper liners (crushers, feeders, etc)</a:t>
            </a:r>
          </a:p>
          <a:p>
            <a:pPr defTabSz="536575">
              <a:spcBef>
                <a:spcPct val="20000"/>
              </a:spcBef>
              <a:buFontTx/>
              <a:buChar char="•"/>
              <a:tabLst>
                <a:tab pos="444500" algn="l"/>
              </a:tabLst>
            </a:pPr>
            <a:r>
              <a:rPr lang="en-US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	Dump truck liners (long wearing 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 easy to replace quickly where worn)</a:t>
            </a:r>
            <a:endParaRPr lang="en-US" sz="19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defTabSz="536575">
              <a:spcBef>
                <a:spcPct val="20000"/>
              </a:spcBef>
              <a:tabLst>
                <a:tab pos="444500" algn="l"/>
              </a:tabLst>
            </a:pP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Features/benefits:</a:t>
            </a:r>
          </a:p>
          <a:p>
            <a:pPr defTabSz="536575">
              <a:spcBef>
                <a:spcPct val="20000"/>
              </a:spcBef>
              <a:buFont typeface="Arial" pitchFamily="34" charset="0"/>
              <a:buChar char="•"/>
              <a:tabLst>
                <a:tab pos="444500" algn="l"/>
              </a:tabLst>
            </a:pP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~500HB throughout </a:t>
            </a:r>
          </a:p>
          <a:p>
            <a:pPr defTabSz="536575">
              <a:spcBef>
                <a:spcPct val="20000"/>
              </a:spcBef>
              <a:buFontTx/>
              <a:buChar char="•"/>
              <a:tabLst>
                <a:tab pos="444500" algn="l"/>
              </a:tabLst>
            </a:pPr>
            <a:r>
              <a:rPr lang="en-US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High KVX toughness</a:t>
            </a:r>
          </a:p>
          <a:p>
            <a:pPr defTabSz="536575">
              <a:spcBef>
                <a:spcPct val="20000"/>
              </a:spcBef>
              <a:buFontTx/>
              <a:buChar char="•"/>
              <a:tabLst>
                <a:tab pos="444500" algn="l"/>
              </a:tabLst>
            </a:pPr>
            <a:r>
              <a:rPr lang="en-US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No stripping 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defects</a:t>
            </a:r>
          </a:p>
          <a:p>
            <a:pPr defTabSz="536575">
              <a:spcBef>
                <a:spcPct val="20000"/>
              </a:spcBef>
              <a:buFontTx/>
              <a:buChar char="•"/>
              <a:tabLst>
                <a:tab pos="444500" algn="l"/>
              </a:tabLst>
            </a:pP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No stripping losses</a:t>
            </a:r>
          </a:p>
          <a:p>
            <a:pPr defTabSz="536575">
              <a:spcBef>
                <a:spcPct val="20000"/>
              </a:spcBef>
              <a:buFontTx/>
              <a:buChar char="•"/>
              <a:tabLst>
                <a:tab pos="444500" algn="l"/>
              </a:tabLst>
            </a:pP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No stripping </a:t>
            </a:r>
            <a:r>
              <a:rPr lang="en-US" sz="19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labour</a:t>
            </a:r>
            <a:endParaRPr lang="en-US" sz="19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defTabSz="536575">
              <a:spcBef>
                <a:spcPct val="20000"/>
              </a:spcBef>
              <a:buFontTx/>
              <a:buChar char="•"/>
              <a:tabLst>
                <a:tab pos="444500" algn="l"/>
              </a:tabLst>
            </a:pPr>
            <a:r>
              <a:rPr lang="en-US" sz="19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Attractive </a:t>
            </a: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economics!</a:t>
            </a:r>
          </a:p>
          <a:p>
            <a:pPr defTabSz="536575">
              <a:spcBef>
                <a:spcPct val="20000"/>
              </a:spcBef>
              <a:tabLst>
                <a:tab pos="444500" algn="l"/>
              </a:tabLst>
            </a:pPr>
            <a:r>
              <a:rPr lang="en-US" sz="1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Typical customer comment:</a:t>
            </a:r>
          </a:p>
          <a:p>
            <a:pPr defTabSz="536575">
              <a:spcBef>
                <a:spcPct val="20000"/>
              </a:spcBef>
              <a:tabLst>
                <a:tab pos="444500" algn="l"/>
              </a:tabLst>
            </a:pPr>
            <a:r>
              <a:rPr lang="en-US" sz="19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“As easy to weld as 400HB, and wears longer than competitive 500HB!”</a:t>
            </a:r>
            <a:endParaRPr lang="en-US" sz="19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defTabSz="536575">
              <a:spcBef>
                <a:spcPct val="20000"/>
              </a:spcBef>
              <a:tabLst>
                <a:tab pos="444500" algn="l"/>
              </a:tabLst>
            </a:pPr>
            <a:endParaRPr lang="en-US" sz="19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defTabSz="536575">
              <a:spcBef>
                <a:spcPct val="20000"/>
              </a:spcBef>
              <a:tabLst>
                <a:tab pos="444500" algn="l"/>
              </a:tabLst>
            </a:pPr>
            <a:endParaRPr lang="en-US" sz="19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2" name="Picture 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786190"/>
            <a:ext cx="4692650" cy="1155700"/>
          </a:xfr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11" descr="Ribber herding2"/>
          <p:cNvPicPr>
            <a:picLocks noChangeAspect="1" noChangeArrowheads="1"/>
          </p:cNvPicPr>
          <p:nvPr/>
        </p:nvPicPr>
        <p:blipFill>
          <a:blip r:embed="rId2">
            <a:lum bright="8000"/>
          </a:blip>
          <a:srcRect/>
          <a:stretch>
            <a:fillRect/>
          </a:stretch>
        </p:blipFill>
        <p:spPr bwMode="auto">
          <a:xfrm>
            <a:off x="3286116" y="957462"/>
            <a:ext cx="2666998" cy="154284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6324" name="Picture 12" descr="Dumperkass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643314"/>
            <a:ext cx="2906798" cy="227799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632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857628"/>
            <a:ext cx="3095685" cy="18906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326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689244"/>
            <a:ext cx="2678113" cy="3382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328" name="Picture 22"/>
          <p:cNvPicPr>
            <a:picLocks noChangeAspect="1" noChangeArrowheads="1"/>
          </p:cNvPicPr>
          <p:nvPr/>
        </p:nvPicPr>
        <p:blipFill>
          <a:blip r:embed="rId6" cstate="screen">
            <a:lum bright="6000" contrast="-16000"/>
          </a:blip>
          <a:srcRect/>
          <a:stretch>
            <a:fillRect/>
          </a:stretch>
        </p:blipFill>
        <p:spPr bwMode="auto">
          <a:xfrm>
            <a:off x="6072198" y="982248"/>
            <a:ext cx="2906798" cy="2089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 descr="C:\Documents and Settings\cguntner\My Documents\Desktop Items\CG KVX Stuff\Wear Bar KVX\Pics\DSCF4051 (Small)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406" y="1000108"/>
            <a:ext cx="3071834" cy="23038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2844" y="260484"/>
            <a:ext cx="889317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KVX Wear Bar </a:t>
            </a:r>
          </a:p>
          <a:p>
            <a:pPr>
              <a:spcBef>
                <a:spcPct val="20000"/>
              </a:spcBef>
            </a:pP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guntner\My Documents\My Pictures\My Pictures\Kalgoorlie Sep 08 (buckets)\IMGP3622 (Large).JPG"/>
          <p:cNvPicPr>
            <a:picLocks noChangeAspect="1" noChangeArrowheads="1"/>
          </p:cNvPicPr>
          <p:nvPr/>
        </p:nvPicPr>
        <p:blipFill>
          <a:blip r:embed="rId2" cstate="screen"/>
          <a:srcRect r="7164"/>
          <a:stretch>
            <a:fillRect/>
          </a:stretch>
        </p:blipFill>
        <p:spPr bwMode="auto">
          <a:xfrm>
            <a:off x="3214678" y="960946"/>
            <a:ext cx="2786082" cy="225374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51" name="Picture 3" descr="C:\Documents and Settings\cguntner\My Documents\Desktop Items\CG KVX Stuff\Wear Bar KVX\Pics\PC1250 w W Bar\PC1250 w Wear Bar in &amp; ou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226" y="3429000"/>
            <a:ext cx="2984772" cy="245681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53" name="Picture 5" descr="C:\Documents and Settings\cguntner\My Documents\My Pictures\My Pictures\SA Mines Jan 09\IMGP3997 (Medium).JPG"/>
          <p:cNvPicPr>
            <a:picLocks noChangeAspect="1" noChangeArrowheads="1"/>
          </p:cNvPicPr>
          <p:nvPr/>
        </p:nvPicPr>
        <p:blipFill>
          <a:blip r:embed="rId4" cstate="screen"/>
          <a:srcRect b="-2403"/>
          <a:stretch>
            <a:fillRect/>
          </a:stretch>
        </p:blipFill>
        <p:spPr bwMode="auto">
          <a:xfrm>
            <a:off x="3214678" y="3857628"/>
            <a:ext cx="2916270" cy="20247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54" name="Picture 6" descr="C:\Documents and Settings\cguntner\My Documents\My Pictures\My Pictures\SA Mines Jan 09\IMGP4032 (Medium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1226" y="972376"/>
            <a:ext cx="2984772" cy="224231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42844" y="260484"/>
            <a:ext cx="889317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KVX Wear Bar </a:t>
            </a:r>
          </a:p>
          <a:p>
            <a:pPr>
              <a:spcBef>
                <a:spcPct val="20000"/>
              </a:spcBef>
            </a:pP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cguntner\My Documents\Desktop Items\CG KVX Stuff\Wear Bar KVX\Pics\996 Lieb Prom Hill\DSCF2852.JPG"/>
          <p:cNvPicPr>
            <a:picLocks noChangeAspect="1" noChangeArrowheads="1"/>
          </p:cNvPicPr>
          <p:nvPr/>
        </p:nvPicPr>
        <p:blipFill>
          <a:blip r:embed="rId6"/>
          <a:srcRect l="8984" t="11927" r="24487" b="9961"/>
          <a:stretch>
            <a:fillRect/>
          </a:stretch>
        </p:blipFill>
        <p:spPr bwMode="auto">
          <a:xfrm>
            <a:off x="6215074" y="3404488"/>
            <a:ext cx="2786082" cy="245340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 l="14062" t="3552" r="13867" b="6949"/>
          <a:stretch>
            <a:fillRect/>
          </a:stretch>
        </p:blipFill>
        <p:spPr bwMode="auto">
          <a:xfrm>
            <a:off x="6072166" y="928670"/>
            <a:ext cx="3001634" cy="224231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6609" y="807197"/>
            <a:ext cx="8893175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Application: 800t FS x 3 (Gold Mine, Australia)</a:t>
            </a:r>
            <a:endParaRPr lang="en-US" sz="28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lang="en-US" sz="28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96" y="1285860"/>
            <a:ext cx="4994246" cy="220383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11468"/>
          <a:stretch>
            <a:fillRect/>
          </a:stretch>
        </p:blipFill>
        <p:spPr bwMode="auto">
          <a:xfrm>
            <a:off x="5500696" y="1285860"/>
            <a:ext cx="3438518" cy="250033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5" y="3832985"/>
            <a:ext cx="3463886" cy="2239221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r="53279" b="7256"/>
          <a:stretch>
            <a:fillRect/>
          </a:stretch>
        </p:blipFill>
        <p:spPr bwMode="auto">
          <a:xfrm>
            <a:off x="220696" y="3595706"/>
            <a:ext cx="1628777" cy="24765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00233" y="3595706"/>
            <a:ext cx="3214710" cy="7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36575">
              <a:spcBef>
                <a:spcPct val="20000"/>
              </a:spcBef>
              <a:tabLst>
                <a:tab pos="444500" algn="l"/>
              </a:tabLst>
            </a:pPr>
            <a:r>
              <a:rPr lang="en-US" sz="19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9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defTabSz="536575">
              <a:spcBef>
                <a:spcPct val="20000"/>
              </a:spcBef>
              <a:tabLst>
                <a:tab pos="444500" algn="l"/>
              </a:tabLst>
            </a:pPr>
            <a:endParaRPr lang="en-US" sz="19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5918" y="3496766"/>
            <a:ext cx="38576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619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	Replace troublesome   	mechanical wear caps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1938" algn="l"/>
              </a:tabLst>
            </a:pPr>
            <a:r>
              <a:rPr lang="en-US" b="1" dirty="0" smtClean="0">
                <a:solidFill>
                  <a:schemeClr val="tx2"/>
                </a:solidFill>
              </a:rPr>
              <a:t> 	Protect cast lip internally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1938" algn="l"/>
              </a:tabLst>
            </a:pPr>
            <a:r>
              <a:rPr lang="en-US" b="1" dirty="0" smtClean="0">
                <a:solidFill>
                  <a:schemeClr val="tx2"/>
                </a:solidFill>
              </a:rPr>
              <a:t> 	Protect cast lip externally</a:t>
            </a:r>
          </a:p>
          <a:p>
            <a:pPr defTabSz="2619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	Protect impact zones on main 	bucket shell 	</a:t>
            </a:r>
          </a:p>
          <a:p>
            <a:pPr defTabSz="2619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 	Wear liners, underside of clam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1030" name="AutoShape 6"/>
          <p:cNvSpPr>
            <a:spLocks noChangeShapeType="1"/>
          </p:cNvSpPr>
          <p:nvPr/>
        </p:nvSpPr>
        <p:spPr bwMode="auto">
          <a:xfrm flipH="1">
            <a:off x="3000364" y="1890062"/>
            <a:ext cx="500066" cy="35719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7" name="AutoShape 6"/>
          <p:cNvSpPr>
            <a:spLocks noChangeShapeType="1"/>
          </p:cNvSpPr>
          <p:nvPr/>
        </p:nvSpPr>
        <p:spPr bwMode="auto">
          <a:xfrm flipH="1" flipV="1">
            <a:off x="2500298" y="2857496"/>
            <a:ext cx="500066" cy="3571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" name="AutoShape 6"/>
          <p:cNvSpPr>
            <a:spLocks noChangeShapeType="1"/>
          </p:cNvSpPr>
          <p:nvPr/>
        </p:nvSpPr>
        <p:spPr bwMode="auto">
          <a:xfrm>
            <a:off x="6000760" y="1890062"/>
            <a:ext cx="571504" cy="35719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" name="AutoShape 6"/>
          <p:cNvSpPr>
            <a:spLocks noChangeShapeType="1"/>
          </p:cNvSpPr>
          <p:nvPr/>
        </p:nvSpPr>
        <p:spPr bwMode="auto">
          <a:xfrm flipH="1">
            <a:off x="857224" y="1890062"/>
            <a:ext cx="285752" cy="76264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0" name="AutoShape 6"/>
          <p:cNvSpPr>
            <a:spLocks noChangeShapeType="1"/>
          </p:cNvSpPr>
          <p:nvPr/>
        </p:nvSpPr>
        <p:spPr bwMode="auto">
          <a:xfrm flipV="1">
            <a:off x="571472" y="5429263"/>
            <a:ext cx="392909" cy="4571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1" name="AutoShape 6"/>
          <p:cNvSpPr>
            <a:spLocks noChangeShapeType="1"/>
          </p:cNvSpPr>
          <p:nvPr/>
        </p:nvSpPr>
        <p:spPr bwMode="auto">
          <a:xfrm flipH="1">
            <a:off x="6929454" y="5000636"/>
            <a:ext cx="285752" cy="71438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2" name="AutoShape 6"/>
          <p:cNvSpPr>
            <a:spLocks noChangeShapeType="1"/>
          </p:cNvSpPr>
          <p:nvPr/>
        </p:nvSpPr>
        <p:spPr bwMode="auto">
          <a:xfrm flipH="1" flipV="1">
            <a:off x="7143768" y="2172911"/>
            <a:ext cx="357190" cy="47979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" name="AutoShape 6"/>
          <p:cNvSpPr>
            <a:spLocks noChangeShapeType="1"/>
          </p:cNvSpPr>
          <p:nvPr/>
        </p:nvSpPr>
        <p:spPr bwMode="auto">
          <a:xfrm flipH="1" flipV="1">
            <a:off x="5941978" y="4520839"/>
            <a:ext cx="357190" cy="47979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42844" y="214290"/>
            <a:ext cx="889317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KVX Wear Bar </a:t>
            </a:r>
          </a:p>
          <a:p>
            <a:pPr>
              <a:spcBef>
                <a:spcPct val="20000"/>
              </a:spcBef>
            </a:pP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03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504" y="1264111"/>
            <a:ext cx="875029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defTabSz="536575">
              <a:spcBef>
                <a:spcPts val="400"/>
              </a:spcBef>
              <a:buFont typeface="Arial" pitchFamily="34" charset="0"/>
              <a:buChar char="•"/>
              <a:tabLst>
                <a:tab pos="444500" algn="l"/>
              </a:tabLst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Customer is </a:t>
            </a:r>
            <a:r>
              <a:rPr lang="en-US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utilising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KVX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rolled “banana bars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externally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	clam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(high wear and impact)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536575">
              <a:spcBef>
                <a:spcPts val="400"/>
              </a:spcBef>
              <a:buFont typeface="Arial" pitchFamily="34" charset="0"/>
              <a:buChar char="•"/>
              <a:tabLst>
                <a:tab pos="4445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These custom rolled parts (50~60mm thick) were previously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	made from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Hardox 450 (450 HB)</a:t>
            </a:r>
          </a:p>
          <a:p>
            <a:pPr marL="342900" indent="-342900" defTabSz="536575">
              <a:spcBef>
                <a:spcPts val="400"/>
              </a:spcBef>
              <a:buFont typeface="Arial" pitchFamily="34" charset="0"/>
              <a:buChar char="•"/>
              <a:tabLst>
                <a:tab pos="4445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Previous results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 Hardox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450: max 4,000hrs (typically 3500hrs)</a:t>
            </a:r>
            <a:endParaRPr 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defTabSz="536575">
              <a:spcBef>
                <a:spcPts val="400"/>
              </a:spcBef>
              <a:buFont typeface="Arial" pitchFamily="34" charset="0"/>
              <a:buChar char="•"/>
              <a:tabLst>
                <a:tab pos="444500" algn="l"/>
              </a:tabLst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KVX versions with same dimensions lasting 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10~12,000hrs</a:t>
            </a:r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3475" name="Picture 3" descr="C:\Documents and Settings\cguntner\My Documents\My Pictures\My Pictures\WA Oct 10\P1000633 (Large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361413"/>
            <a:ext cx="4857506" cy="2731884"/>
          </a:xfrm>
          <a:prstGeom prst="rect">
            <a:avLst/>
          </a:prstGeom>
          <a:noFill/>
        </p:spPr>
      </p:pic>
      <p:pic>
        <p:nvPicPr>
          <p:cNvPr id="233476" name="Picture 4" descr="C:\Documents and Settings\cguntner\My Documents\My Pictures\My Pictures\Kalgoorlie Sep 08 (buckets)\IMGP3625 (Large).JPG"/>
          <p:cNvPicPr>
            <a:picLocks noChangeAspect="1" noChangeArrowheads="1"/>
          </p:cNvPicPr>
          <p:nvPr/>
        </p:nvPicPr>
        <p:blipFill>
          <a:blip r:embed="rId3" cstate="screen">
            <a:lum bright="12000"/>
          </a:blip>
          <a:srcRect/>
          <a:stretch>
            <a:fillRect/>
          </a:stretch>
        </p:blipFill>
        <p:spPr bwMode="auto">
          <a:xfrm>
            <a:off x="5788226" y="3356992"/>
            <a:ext cx="2712864" cy="2735311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214290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KVX Wear Bar 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6609" y="807197"/>
            <a:ext cx="7964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Application: 800t FS x 3 (Gold Mine, Australia</a:t>
            </a:r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6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ITC Officina Sans Std Boo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KVX_ppt_mal</Template>
  <TotalTime>302</TotalTime>
  <Words>58</Words>
  <Application>Microsoft Office PowerPoint</Application>
  <PresentationFormat>On-screen Show (4:3)</PresentationFormat>
  <Paragraphs>32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Ole Horstad</dc:creator>
  <cp:lastModifiedBy>Chris Guntner</cp:lastModifiedBy>
  <cp:revision>18</cp:revision>
  <dcterms:created xsi:type="dcterms:W3CDTF">2009-09-21T20:45:59Z</dcterms:created>
  <dcterms:modified xsi:type="dcterms:W3CDTF">2014-12-18T00:06:49Z</dcterms:modified>
</cp:coreProperties>
</file>